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7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BC67B-A41B-4217-AA52-D62A938E8442}" type="datetimeFigureOut">
              <a:rPr lang="tr-TR" smtClean="0"/>
              <a:t>17.03.2016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B8C36-17A4-46C2-9C30-E4B89CC82327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B3C88EC-0A6D-44B6-A27A-0C99B4EB8088}" type="datetimeFigureOut">
              <a:rPr lang="tr-TR" smtClean="0"/>
              <a:t>17.03.2016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1BF524D-F288-43C5-AFAF-ADA91147C310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88EC-0A6D-44B6-A27A-0C99B4EB8088}" type="datetimeFigureOut">
              <a:rPr lang="tr-TR" smtClean="0"/>
              <a:t>17.03.2016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24D-F288-43C5-AFAF-ADA91147C31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88EC-0A6D-44B6-A27A-0C99B4EB8088}" type="datetimeFigureOut">
              <a:rPr lang="tr-TR" smtClean="0"/>
              <a:t>17.03.2016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24D-F288-43C5-AFAF-ADA91147C31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B3C88EC-0A6D-44B6-A27A-0C99B4EB8088}" type="datetimeFigureOut">
              <a:rPr lang="tr-TR" smtClean="0"/>
              <a:t>17.03.2016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1BF524D-F288-43C5-AFAF-ADA91147C310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3C88EC-0A6D-44B6-A27A-0C99B4EB8088}" type="datetimeFigureOut">
              <a:rPr lang="tr-TR" smtClean="0"/>
              <a:t>17.03.2016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BF524D-F288-43C5-AFAF-ADA91147C310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B3C88EC-0A6D-44B6-A27A-0C99B4EB8088}" type="datetimeFigureOut">
              <a:rPr lang="tr-TR" smtClean="0"/>
              <a:t>17.03.2016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1BF524D-F288-43C5-AFAF-ADA91147C310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88EC-0A6D-44B6-A27A-0C99B4EB8088}" type="datetimeFigureOut">
              <a:rPr lang="tr-TR" smtClean="0"/>
              <a:t>17.03.2016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24D-F288-43C5-AFAF-ADA91147C31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88EC-0A6D-44B6-A27A-0C99B4EB8088}" type="datetimeFigureOut">
              <a:rPr lang="tr-TR" smtClean="0"/>
              <a:t>17.03.2016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24D-F288-43C5-AFAF-ADA91147C310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3C88EC-0A6D-44B6-A27A-0C99B4EB8088}" type="datetimeFigureOut">
              <a:rPr lang="tr-TR" smtClean="0"/>
              <a:t>17.03.2016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BF524D-F288-43C5-AFAF-ADA91147C310}" type="slidenum">
              <a:rPr lang="tr-TR" smtClean="0"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88EC-0A6D-44B6-A27A-0C99B4EB8088}" type="datetimeFigureOut">
              <a:rPr lang="tr-TR" smtClean="0"/>
              <a:t>17.03.2016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24D-F288-43C5-AFAF-ADA91147C31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3C88EC-0A6D-44B6-A27A-0C99B4EB8088}" type="datetimeFigureOut">
              <a:rPr lang="tr-TR" smtClean="0"/>
              <a:t>17.03.2016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BF524D-F288-43C5-AFAF-ADA91147C310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3C88EC-0A6D-44B6-A27A-0C99B4EB8088}" type="datetimeFigureOut">
              <a:rPr lang="tr-TR" smtClean="0"/>
              <a:t>17.03.2016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BF524D-F288-43C5-AFAF-ADA91147C310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3C88EC-0A6D-44B6-A27A-0C99B4EB8088}" type="datetimeFigureOut">
              <a:rPr lang="tr-TR" smtClean="0"/>
              <a:t>17.03.2016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BF524D-F288-43C5-AFAF-ADA91147C310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88EC-0A6D-44B6-A27A-0C99B4EB8088}" type="datetimeFigureOut">
              <a:rPr lang="tr-TR" smtClean="0"/>
              <a:t>17.03.2016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24D-F288-43C5-AFAF-ADA91147C31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88EC-0A6D-44B6-A27A-0C99B4EB8088}" type="datetimeFigureOut">
              <a:rPr lang="tr-TR" smtClean="0"/>
              <a:t>17.03.2016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24D-F288-43C5-AFAF-ADA91147C31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B3C88EC-0A6D-44B6-A27A-0C99B4EB8088}" type="datetimeFigureOut">
              <a:rPr lang="tr-TR" smtClean="0"/>
              <a:t>17.03.2016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1BF524D-F288-43C5-AFAF-ADA91147C310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88EC-0A6D-44B6-A27A-0C99B4EB8088}" type="datetimeFigureOut">
              <a:rPr lang="tr-TR" smtClean="0"/>
              <a:t>17.03.2016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24D-F288-43C5-AFAF-ADA91147C31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88EC-0A6D-44B6-A27A-0C99B4EB8088}" type="datetimeFigureOut">
              <a:rPr lang="tr-TR" smtClean="0"/>
              <a:t>17.03.2016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24D-F288-43C5-AFAF-ADA91147C310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3C88EC-0A6D-44B6-A27A-0C99B4EB8088}" type="datetimeFigureOut">
              <a:rPr lang="tr-TR" smtClean="0"/>
              <a:t>17.03.2016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BF524D-F288-43C5-AFAF-ADA91147C310}" type="slidenum">
              <a:rPr lang="tr-TR" smtClean="0"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88EC-0A6D-44B6-A27A-0C99B4EB8088}" type="datetimeFigureOut">
              <a:rPr lang="tr-TR" smtClean="0"/>
              <a:t>17.03.2016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24D-F288-43C5-AFAF-ADA91147C31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3C88EC-0A6D-44B6-A27A-0C99B4EB8088}" type="datetimeFigureOut">
              <a:rPr lang="tr-TR" smtClean="0"/>
              <a:t>17.03.2016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BF524D-F288-43C5-AFAF-ADA91147C310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3C88EC-0A6D-44B6-A27A-0C99B4EB8088}" type="datetimeFigureOut">
              <a:rPr lang="tr-TR" smtClean="0"/>
              <a:t>17.03.2016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BF524D-F288-43C5-AFAF-ADA91147C310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B3C88EC-0A6D-44B6-A27A-0C99B4EB8088}" type="datetimeFigureOut">
              <a:rPr lang="tr-TR" smtClean="0"/>
              <a:t>17.03.2016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BF524D-F288-43C5-AFAF-ADA91147C31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B3C88EC-0A6D-44B6-A27A-0C99B4EB8088}" type="datetimeFigureOut">
              <a:rPr lang="tr-TR" smtClean="0"/>
              <a:t>17.03.2016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BF524D-F288-43C5-AFAF-ADA91147C31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428736"/>
            <a:ext cx="8686800" cy="3511552"/>
          </a:xfrm>
        </p:spPr>
        <p:txBody>
          <a:bodyPr>
            <a:normAutofit/>
          </a:bodyPr>
          <a:lstStyle/>
          <a:p>
            <a:pPr algn="ctr"/>
            <a:r>
              <a:rPr lang="tr-TR" sz="7200" b="1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Resİmlİ</a:t>
            </a:r>
            <a:br>
              <a:rPr lang="tr-TR" sz="7200" b="1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tr-TR" sz="7200" b="1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Çocuk </a:t>
            </a:r>
            <a:r>
              <a:rPr lang="tr-TR" sz="7200" b="1" cap="all" dirty="0" err="1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kİtaplarI</a:t>
            </a:r>
            <a:endParaRPr lang="tr-TR" sz="7200" b="1" cap="all" dirty="0">
              <a:ln w="900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9227" t="10827" r="6644" b="4429"/>
          <a:stretch>
            <a:fillRect/>
          </a:stretch>
        </p:blipFill>
        <p:spPr bwMode="auto">
          <a:xfrm>
            <a:off x="0" y="0"/>
            <a:ext cx="9144000" cy="69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8858" t="10827" r="6644" b="4429"/>
          <a:stretch>
            <a:fillRect/>
          </a:stretch>
        </p:blipFill>
        <p:spPr bwMode="auto">
          <a:xfrm>
            <a:off x="0" y="-1"/>
            <a:ext cx="9144000" cy="687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8858" t="10827" r="6275" b="4921"/>
          <a:stretch>
            <a:fillRect/>
          </a:stretch>
        </p:blipFill>
        <p:spPr bwMode="auto">
          <a:xfrm>
            <a:off x="-1" y="0"/>
            <a:ext cx="92106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357158" y="1571612"/>
            <a:ext cx="7929618" cy="3000388"/>
          </a:xfrm>
        </p:spPr>
        <p:txBody>
          <a:bodyPr>
            <a:noAutofit/>
          </a:bodyPr>
          <a:lstStyle/>
          <a:p>
            <a:pPr algn="ctr"/>
            <a:r>
              <a:rPr lang="tr-TR" sz="5400" b="1" cap="none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ÇOCUK</a:t>
            </a:r>
            <a:br>
              <a:rPr lang="tr-TR" sz="5400" b="1" cap="none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tr-TR" sz="5400" b="1" cap="none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OYUN VE OYUNCAKLARI</a:t>
            </a:r>
            <a:endParaRPr lang="tr-TR" sz="5400" b="1" cap="none" dirty="0">
              <a:ln w="10541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9227" t="10827" r="6644" b="4429"/>
          <a:stretch>
            <a:fillRect/>
          </a:stretch>
        </p:blipFill>
        <p:spPr bwMode="auto">
          <a:xfrm>
            <a:off x="0" y="0"/>
            <a:ext cx="9144000" cy="690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8858" t="10827" r="6275" b="3937"/>
          <a:stretch>
            <a:fillRect/>
          </a:stretch>
        </p:blipFill>
        <p:spPr bwMode="auto">
          <a:xfrm>
            <a:off x="0" y="0"/>
            <a:ext cx="9144000" cy="688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8858" t="10827" r="6644" b="4921"/>
          <a:stretch>
            <a:fillRect/>
          </a:stretch>
        </p:blipFill>
        <p:spPr bwMode="auto">
          <a:xfrm>
            <a:off x="0" y="0"/>
            <a:ext cx="9144000" cy="683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9227" t="10827" r="6644" b="4429"/>
          <a:stretch>
            <a:fillRect/>
          </a:stretch>
        </p:blipFill>
        <p:spPr bwMode="auto">
          <a:xfrm>
            <a:off x="0" y="0"/>
            <a:ext cx="9144000" cy="690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8858" t="10827" r="7382" b="4921"/>
          <a:stretch>
            <a:fillRect/>
          </a:stretch>
        </p:blipFill>
        <p:spPr bwMode="auto">
          <a:xfrm>
            <a:off x="0" y="0"/>
            <a:ext cx="90904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8858" t="10827" r="6275" b="4921"/>
          <a:stretch>
            <a:fillRect/>
          </a:stretch>
        </p:blipFill>
        <p:spPr bwMode="auto">
          <a:xfrm>
            <a:off x="0" y="0"/>
            <a:ext cx="9144000" cy="680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858" t="10827" r="6644" b="4921"/>
          <a:stretch>
            <a:fillRect/>
          </a:stretch>
        </p:blipFill>
        <p:spPr bwMode="auto">
          <a:xfrm>
            <a:off x="0" y="0"/>
            <a:ext cx="91706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8858" t="10827" r="6644" b="4921"/>
          <a:stretch>
            <a:fillRect/>
          </a:stretch>
        </p:blipFill>
        <p:spPr bwMode="auto">
          <a:xfrm>
            <a:off x="0" y="0"/>
            <a:ext cx="9144000" cy="683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8858" t="10827" r="6644" b="4921"/>
          <a:stretch>
            <a:fillRect/>
          </a:stretch>
        </p:blipFill>
        <p:spPr bwMode="auto">
          <a:xfrm>
            <a:off x="0" y="-1"/>
            <a:ext cx="9144000" cy="683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8858" t="10827" r="6275" b="4921"/>
          <a:stretch>
            <a:fillRect/>
          </a:stretch>
        </p:blipFill>
        <p:spPr bwMode="auto">
          <a:xfrm>
            <a:off x="0" y="0"/>
            <a:ext cx="921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8858" t="10827" r="6644" b="4429"/>
          <a:stretch>
            <a:fillRect/>
          </a:stretch>
        </p:blipFill>
        <p:spPr bwMode="auto">
          <a:xfrm>
            <a:off x="0" y="0"/>
            <a:ext cx="9144000" cy="68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8858" t="10827" r="6644" b="4429"/>
          <a:stretch>
            <a:fillRect/>
          </a:stretch>
        </p:blipFill>
        <p:spPr bwMode="auto">
          <a:xfrm>
            <a:off x="0" y="0"/>
            <a:ext cx="9144000" cy="687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8858" t="10827" r="6644" b="4429"/>
          <a:stretch>
            <a:fillRect/>
          </a:stretch>
        </p:blipFill>
        <p:spPr bwMode="auto">
          <a:xfrm>
            <a:off x="0" y="-1"/>
            <a:ext cx="9144000" cy="687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8858" t="10827" r="6644" b="4429"/>
          <a:stretch>
            <a:fillRect/>
          </a:stretch>
        </p:blipFill>
        <p:spPr bwMode="auto">
          <a:xfrm>
            <a:off x="0" y="-1"/>
            <a:ext cx="9144000" cy="687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8858" t="10827" r="6275" b="4429"/>
          <a:stretch>
            <a:fillRect/>
          </a:stretch>
        </p:blipFill>
        <p:spPr bwMode="auto">
          <a:xfrm>
            <a:off x="0" y="-1"/>
            <a:ext cx="9144000" cy="684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8858" t="10827" r="6644" b="4429"/>
          <a:stretch>
            <a:fillRect/>
          </a:stretch>
        </p:blipFill>
        <p:spPr bwMode="auto">
          <a:xfrm>
            <a:off x="0" y="-1"/>
            <a:ext cx="9144000" cy="687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8858" t="10827" r="6644" b="4429"/>
          <a:stretch>
            <a:fillRect/>
          </a:stretch>
        </p:blipFill>
        <p:spPr bwMode="auto">
          <a:xfrm>
            <a:off x="0" y="-1"/>
            <a:ext cx="9144000" cy="687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</TotalTime>
  <Words>2</Words>
  <Application>Microsoft Office PowerPoint</Application>
  <PresentationFormat>Ekran Gösterisi (4:3)</PresentationFormat>
  <Paragraphs>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22</vt:i4>
      </vt:variant>
    </vt:vector>
  </HeadingPairs>
  <TitlesOfParts>
    <vt:vector size="24" baseType="lpstr">
      <vt:lpstr>Cumba</vt:lpstr>
      <vt:lpstr>1_Cumba</vt:lpstr>
      <vt:lpstr>Resİmlİ Çocuk kİtaplarI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ÇOCUK OYUN VE OYUNCAKLARI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User</cp:lastModifiedBy>
  <cp:revision>5</cp:revision>
  <dcterms:created xsi:type="dcterms:W3CDTF">2016-03-17T08:59:15Z</dcterms:created>
  <dcterms:modified xsi:type="dcterms:W3CDTF">2016-03-17T09:23:23Z</dcterms:modified>
</cp:coreProperties>
</file>